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3" r:id="rId3"/>
    <p:sldId id="262" r:id="rId4"/>
    <p:sldId id="264" r:id="rId5"/>
    <p:sldId id="258" r:id="rId6"/>
    <p:sldId id="265" r:id="rId7"/>
    <p:sldId id="266" r:id="rId8"/>
    <p:sldId id="267" r:id="rId9"/>
    <p:sldId id="260" r:id="rId10"/>
    <p:sldId id="268" r:id="rId11"/>
    <p:sldId id="261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B3E3"/>
    <a:srgbClr val="FF9999"/>
    <a:srgbClr val="C8D01E"/>
    <a:srgbClr val="D7DF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5" autoAdjust="0"/>
  </p:normalViewPr>
  <p:slideViewPr>
    <p:cSldViewPr>
      <p:cViewPr>
        <p:scale>
          <a:sx n="81" d="100"/>
          <a:sy n="81" d="100"/>
        </p:scale>
        <p:origin x="-105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9CB3B-DEF3-4E88-98CC-EA22587FE9DB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51E1B-3EDF-4EC7-9A95-2431DC9B77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83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1200" dirty="0" smtClean="0"/>
              <a:t>Header</a:t>
            </a:r>
            <a:r>
              <a:rPr lang="tr-TR" sz="1200" baseline="0" dirty="0" smtClean="0"/>
              <a:t> </a:t>
            </a:r>
            <a:r>
              <a:rPr lang="tr-TR" sz="1200" dirty="0" smtClean="0"/>
              <a:t>kısmına görsel koymak için,</a:t>
            </a:r>
          </a:p>
          <a:p>
            <a:pPr marL="171450" indent="-171450">
              <a:buFontTx/>
              <a:buChar char="-"/>
            </a:pPr>
            <a:r>
              <a:rPr lang="tr-TR" sz="1200" dirty="0" smtClean="0"/>
              <a:t>Resim dosyasını slide’a sürükleyip bırakın.</a:t>
            </a:r>
          </a:p>
          <a:p>
            <a:pPr marL="171450" indent="-171450">
              <a:buFontTx/>
              <a:buChar char="-"/>
            </a:pPr>
            <a:r>
              <a:rPr lang="tr-TR" sz="1200" dirty="0" smtClean="0"/>
              <a:t>Gerekiyorsa mavi alanı kapatacak kadar</a:t>
            </a:r>
            <a:r>
              <a:rPr lang="tr-TR" sz="1200" baseline="0" dirty="0" smtClean="0"/>
              <a:t> büyütün/küçültün (köşelerden tutarak yaparsanız resmin orantısı bozulmamış olur)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Resme sağ tıklayın, «format picture» ı seçin. Sağda dört ikonlu panel göreceksiniz.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En sondaki ikona tıklayın (picture), Crop dropdown’unun içinde crop position’ın altındaki «width» değerini 25,4cm, height değerini 5,63 diye değiştirin.</a:t>
            </a:r>
          </a:p>
          <a:p>
            <a:pPr marL="171450" indent="-171450">
              <a:buFontTx/>
              <a:buChar char="-"/>
            </a:pPr>
            <a:r>
              <a:rPr lang="tr-TR" sz="1200" dirty="0" smtClean="0"/>
              <a:t>OffsetX</a:t>
            </a:r>
            <a:r>
              <a:rPr lang="tr-TR" sz="1200" baseline="0" dirty="0" smtClean="0"/>
              <a:t> ve OffsetY değerleriyle oynayarak resmi nereden kırpacağınızı ayarlayabilirsiniz.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Son olarak resmi mavi alanın tam üzerine taşıyın.</a:t>
            </a:r>
          </a:p>
          <a:p>
            <a:pPr marL="171450" indent="-171450">
              <a:buFontTx/>
              <a:buChar char="-"/>
            </a:pPr>
            <a:r>
              <a:rPr lang="tr-TR" sz="1200" baseline="0" dirty="0" smtClean="0"/>
              <a:t>BU NOT KENDİNİ YOK ETSİN tabii ki </a:t>
            </a:r>
            <a:r>
              <a:rPr lang="tr-TR" sz="1200" baseline="0" dirty="0" smtClean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346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21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77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18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2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22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SON SLIDE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51E1B-3EDF-4EC7-9A95-2431DC9B779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27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43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6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04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7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471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45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50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76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535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4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F92F-A18D-4DC8-8071-EBB7978733D0}" type="datetimeFigureOut">
              <a:rPr lang="tr-TR" smtClean="0"/>
              <a:t>25.12.2013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A4EF1-E5E5-44E3-A25F-EFD8045D2D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32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logo_yatay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87" y="5763450"/>
            <a:ext cx="2479618" cy="761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344" y="2636912"/>
            <a:ext cx="690182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b="1" dirty="0" err="1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Şınav</a:t>
            </a:r>
            <a:r>
              <a:rPr lang="tr-TR" sz="4800" b="1" dirty="0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tr-TR" sz="4800" b="1" dirty="0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Çekerek </a:t>
            </a:r>
            <a:r>
              <a:rPr lang="tr-TR" sz="4800" b="1" dirty="0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Forma </a:t>
            </a:r>
            <a:r>
              <a:rPr lang="tr-TR" sz="4800" b="1" dirty="0" smtClean="0">
                <a:solidFill>
                  <a:srgbClr val="00B3E3"/>
                </a:solidFill>
                <a:latin typeface="+mj-lt"/>
                <a:cs typeface="Arial" panose="020B0604020202020204" pitchFamily="34" charset="0"/>
              </a:rPr>
              <a:t>Gir</a:t>
            </a:r>
            <a:endParaRPr lang="tr-TR" sz="4800" b="1" dirty="0" smtClean="0">
              <a:solidFill>
                <a:srgbClr val="00B3E3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tr-TR" sz="28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Diyetkolik</a:t>
            </a:r>
            <a:r>
              <a:rPr lang="tr-TR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Egzersiz Uzmanı Mevsim Karabulut</a:t>
            </a:r>
            <a:endParaRPr lang="tr-TR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496" y="547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943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casper\Desktop\shutterstock_162601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-747464"/>
            <a:ext cx="9677198" cy="77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81" y="38884"/>
            <a:ext cx="7439025" cy="5229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40050" y="4437112"/>
            <a:ext cx="311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4800" b="1" dirty="0" smtClean="0">
                <a:solidFill>
                  <a:srgbClr val="00B3E3"/>
                </a:solidFill>
                <a:latin typeface="+mj-lt"/>
              </a:rPr>
              <a:t>Teşekkürler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496" y="547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8026"/>
            <a:ext cx="9144000" cy="12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17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casper\Desktop\shutterstock_1240363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494" y="0"/>
            <a:ext cx="10100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276872"/>
            <a:ext cx="9144000" cy="2026003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323528" y="2505043"/>
            <a:ext cx="4853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Nasıl </a:t>
            </a:r>
            <a:r>
              <a:rPr lang="tr-TR" sz="4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ş</a:t>
            </a:r>
            <a:r>
              <a:rPr lang="tr-TR" sz="4800" b="1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ınav</a:t>
            </a:r>
            <a:r>
              <a:rPr lang="tr-TR" sz="4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çekilir</a:t>
            </a:r>
            <a:r>
              <a:rPr lang="tr-TR" sz="4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2276872"/>
            <a:ext cx="2828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09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casper\Desktop\shutterstock_35915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315425"/>
            <a:ext cx="11623595" cy="77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32656"/>
            <a:ext cx="892899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Şınav</a:t>
            </a:r>
            <a:r>
              <a:rPr 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tr-T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kolların aracılığı ile vücudu kaldırma hareketidir.</a:t>
            </a:r>
            <a:endParaRPr lang="tr-T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1/10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86783" y="1684319"/>
            <a:ext cx="8280920" cy="4536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Yüzüstü yere uzan. Avuçların yere değecek şekilde, ellerini omuzlarının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yanına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koy.</a:t>
            </a:r>
            <a:endParaRPr lang="tr-T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Vücudunu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gergin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tut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 kollarınla kendini yukarıya doğru it.</a:t>
            </a:r>
            <a:endParaRPr lang="tr-T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Karın kaslarını ve kalçanı sık, dizlerini bükmeden bacaklarını gergin  tut. Vücudun, kalçan havaya kalkmayacak şekilde düz bir çizgi gibi sabit durmalı. Bunları yaparken yüzün karşıya baksın.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Nefes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alıp verirken,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dirseklerini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bükerek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göğsünü yere yaklaştır.  Ardından vücudunu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yere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değdirmeden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yeniden yukarı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kaldır.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 esnada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kalçanı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karnını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gergin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tutmalısın.</a:t>
            </a:r>
            <a:endParaRPr lang="tr-T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Vücudun ellerinin üzerinde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dirseklerini bükerken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dirseklerin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90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derecelik bir açıyla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duracak şekilde pozisyon al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Aynı hareketi,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kolların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pozisyondayken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tekrarla.</a:t>
            </a:r>
            <a:endParaRPr lang="tr-T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5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casper\Desktop\shutterstock_35915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26031"/>
            <a:ext cx="10303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255" y="476672"/>
            <a:ext cx="43817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err="1" smtClean="0">
                <a:solidFill>
                  <a:srgbClr val="00B3E3"/>
                </a:solidFill>
                <a:latin typeface="+mj-lt"/>
              </a:rPr>
              <a:t>Şınav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 hangi kasları çalıştırır?</a:t>
            </a: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3/10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611560" y="1628800"/>
            <a:ext cx="8280920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Göğüs kasları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(alt ve üst göğüs kası dahil), </a:t>
            </a:r>
            <a:endParaRPr lang="tr-T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muz kasları,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rapez kasları (düşük seviyede),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ırt kasları,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Ö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kol kasları,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arın kasları, 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Ö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bacak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kasları (düşük seviyede), </a:t>
            </a:r>
          </a:p>
          <a:p>
            <a:pPr>
              <a:lnSpc>
                <a:spcPct val="150000"/>
              </a:lnSpc>
            </a:pPr>
            <a:r>
              <a:rPr lang="tr-T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tr-T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azu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tr-T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biseps</a:t>
            </a: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kasları </a:t>
            </a:r>
            <a:endParaRPr lang="tr-T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rka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kol(</a:t>
            </a:r>
            <a:r>
              <a:rPr lang="tr-TR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triceps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tr-T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kasları</a:t>
            </a:r>
            <a:endParaRPr lang="tr-TR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casper\Desktop\shutterstock_162601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986" y="0"/>
            <a:ext cx="11948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8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914267"/>
            <a:ext cx="78109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Forma girmek için günde 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kaç </a:t>
            </a:r>
            <a:r>
              <a:rPr lang="tr-TR" sz="2800" b="1" dirty="0" err="1" smtClean="0">
                <a:solidFill>
                  <a:srgbClr val="00B3E3"/>
                </a:solidFill>
                <a:latin typeface="+mj-lt"/>
              </a:rPr>
              <a:t>şınav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 </a:t>
            </a:r>
            <a:r>
              <a:rPr lang="tr-TR" sz="2800" b="1" dirty="0" smtClean="0">
                <a:solidFill>
                  <a:srgbClr val="00B3E3"/>
                </a:solidFill>
                <a:latin typeface="+mj-lt"/>
              </a:rPr>
              <a:t>çekmek gerekir?</a:t>
            </a:r>
            <a:endParaRPr lang="tr-TR" sz="2800" b="1" dirty="0" smtClean="0">
              <a:solidFill>
                <a:srgbClr val="00B3E3"/>
              </a:solidFill>
              <a:latin typeface="+mj-lt"/>
            </a:endParaRPr>
          </a:p>
        </p:txBody>
      </p:sp>
      <p:pic>
        <p:nvPicPr>
          <p:cNvPr id="6" name="Picture 5" descr="logo_yatayA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" y="6237312"/>
            <a:ext cx="1693613" cy="52038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26979" y="6226967"/>
            <a:ext cx="1188146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tr-TR" sz="1600" b="1" dirty="0" smtClean="0">
                <a:solidFill>
                  <a:srgbClr val="00B3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Sayfa 3/10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23528" y="1725089"/>
            <a:ext cx="8280920" cy="3960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kondisyon seviyene göre değişir. Başlangıçta bir set maksimum tekrarla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başlanır.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ağrısı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hissedildiğinde, birer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 ara ile yapılması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gerekir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İleri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süreçlerde,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günde iki defa üç set maksimum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tekrarla yapılır. </a:t>
            </a: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334</Words>
  <Application>Microsoft Office PowerPoint</Application>
  <PresentationFormat>Ekran Gösterisi (4:3)</PresentationFormat>
  <Paragraphs>42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bekilevi</cp:lastModifiedBy>
  <cp:revision>29</cp:revision>
  <dcterms:created xsi:type="dcterms:W3CDTF">2013-11-15T09:24:42Z</dcterms:created>
  <dcterms:modified xsi:type="dcterms:W3CDTF">2013-12-25T12:33:11Z</dcterms:modified>
</cp:coreProperties>
</file>